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rtl="1" saveSubsetFonts="1">
  <p:sldMasterIdLst>
    <p:sldMasterId id="2147483864" r:id="rId1"/>
  </p:sldMasterIdLst>
  <p:sldIdLst>
    <p:sldId id="256" r:id="rId2"/>
  </p:sldIdLst>
  <p:sldSz cx="6629400" cy="5400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פריים טיים" id="{77DB4C5C-4475-4975-9741-382CFAD5586C}">
          <p14:sldIdLst>
            <p14:sldId id="25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139" d="100"/>
          <a:sy n="139" d="100"/>
        </p:scale>
        <p:origin x="1938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7205" y="883861"/>
            <a:ext cx="5634990" cy="1880235"/>
          </a:xfrm>
        </p:spPr>
        <p:txBody>
          <a:bodyPr anchor="b"/>
          <a:lstStyle>
            <a:lvl1pPr algn="ctr">
              <a:defRPr sz="435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8675" y="2836605"/>
            <a:ext cx="4972050" cy="1303913"/>
          </a:xfrm>
        </p:spPr>
        <p:txBody>
          <a:bodyPr/>
          <a:lstStyle>
            <a:lvl1pPr marL="0" indent="0" algn="ctr">
              <a:buNone/>
              <a:defRPr sz="1740"/>
            </a:lvl1pPr>
            <a:lvl2pPr marL="331470" indent="0" algn="ctr">
              <a:buNone/>
              <a:defRPr sz="1450"/>
            </a:lvl2pPr>
            <a:lvl3pPr marL="662940" indent="0" algn="ctr">
              <a:buNone/>
              <a:defRPr sz="1305"/>
            </a:lvl3pPr>
            <a:lvl4pPr marL="994410" indent="0" algn="ctr">
              <a:buNone/>
              <a:defRPr sz="1160"/>
            </a:lvl4pPr>
            <a:lvl5pPr marL="1325880" indent="0" algn="ctr">
              <a:buNone/>
              <a:defRPr sz="1160"/>
            </a:lvl5pPr>
            <a:lvl6pPr marL="1657350" indent="0" algn="ctr">
              <a:buNone/>
              <a:defRPr sz="1160"/>
            </a:lvl6pPr>
            <a:lvl7pPr marL="1988820" indent="0" algn="ctr">
              <a:buNone/>
              <a:defRPr sz="1160"/>
            </a:lvl7pPr>
            <a:lvl8pPr marL="2320290" indent="0" algn="ctr">
              <a:buNone/>
              <a:defRPr sz="1160"/>
            </a:lvl8pPr>
            <a:lvl9pPr marL="2651760" indent="0" algn="ctr">
              <a:buNone/>
              <a:defRPr sz="1160"/>
            </a:lvl9pPr>
          </a:lstStyle>
          <a:p>
            <a:r>
              <a:rPr lang="he-IL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39B02-8309-4F49-9A7F-8A9634EEBB8A}" type="datetimeFigureOut">
              <a:rPr lang="he-IL" smtClean="0"/>
              <a:t>י"א/אייר/תשפ"ב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81D2B-70A5-4052-89DA-FD87B629D57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54974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39B02-8309-4F49-9A7F-8A9634EEBB8A}" type="datetimeFigureOut">
              <a:rPr lang="he-IL" smtClean="0"/>
              <a:t>י"א/אייר/תשפ"ב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81D2B-70A5-4052-89DA-FD87B629D57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45295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44165" y="287536"/>
            <a:ext cx="1429464" cy="4576822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5771" y="287536"/>
            <a:ext cx="4205526" cy="4576822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39B02-8309-4F49-9A7F-8A9634EEBB8A}" type="datetimeFigureOut">
              <a:rPr lang="he-IL" smtClean="0"/>
              <a:t>י"א/אייר/תשפ"ב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81D2B-70A5-4052-89DA-FD87B629D57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01440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39B02-8309-4F49-9A7F-8A9634EEBB8A}" type="datetimeFigureOut">
              <a:rPr lang="he-IL" smtClean="0"/>
              <a:t>י"א/אייר/תשפ"ב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81D2B-70A5-4052-89DA-FD87B629D57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91747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2319" y="1346420"/>
            <a:ext cx="5717858" cy="2246530"/>
          </a:xfrm>
        </p:spPr>
        <p:txBody>
          <a:bodyPr anchor="b"/>
          <a:lstStyle>
            <a:lvl1pPr>
              <a:defRPr sz="435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2319" y="3614203"/>
            <a:ext cx="5717858" cy="1181397"/>
          </a:xfrm>
        </p:spPr>
        <p:txBody>
          <a:bodyPr/>
          <a:lstStyle>
            <a:lvl1pPr marL="0" indent="0">
              <a:buNone/>
              <a:defRPr sz="1740">
                <a:solidFill>
                  <a:schemeClr val="tx1"/>
                </a:solidFill>
              </a:defRPr>
            </a:lvl1pPr>
            <a:lvl2pPr marL="331470" indent="0">
              <a:buNone/>
              <a:defRPr sz="1450">
                <a:solidFill>
                  <a:schemeClr val="tx1">
                    <a:tint val="75000"/>
                  </a:schemeClr>
                </a:solidFill>
              </a:defRPr>
            </a:lvl2pPr>
            <a:lvl3pPr marL="662940" indent="0">
              <a:buNone/>
              <a:defRPr sz="1305">
                <a:solidFill>
                  <a:schemeClr val="tx1">
                    <a:tint val="75000"/>
                  </a:schemeClr>
                </a:solidFill>
              </a:defRPr>
            </a:lvl3pPr>
            <a:lvl4pPr marL="994410" indent="0">
              <a:buNone/>
              <a:defRPr sz="1160">
                <a:solidFill>
                  <a:schemeClr val="tx1">
                    <a:tint val="75000"/>
                  </a:schemeClr>
                </a:solidFill>
              </a:defRPr>
            </a:lvl4pPr>
            <a:lvl5pPr marL="1325880" indent="0">
              <a:buNone/>
              <a:defRPr sz="1160">
                <a:solidFill>
                  <a:schemeClr val="tx1">
                    <a:tint val="75000"/>
                  </a:schemeClr>
                </a:solidFill>
              </a:defRPr>
            </a:lvl5pPr>
            <a:lvl6pPr marL="1657350" indent="0">
              <a:buNone/>
              <a:defRPr sz="1160">
                <a:solidFill>
                  <a:schemeClr val="tx1">
                    <a:tint val="75000"/>
                  </a:schemeClr>
                </a:solidFill>
              </a:defRPr>
            </a:lvl6pPr>
            <a:lvl7pPr marL="1988820" indent="0">
              <a:buNone/>
              <a:defRPr sz="1160">
                <a:solidFill>
                  <a:schemeClr val="tx1">
                    <a:tint val="75000"/>
                  </a:schemeClr>
                </a:solidFill>
              </a:defRPr>
            </a:lvl7pPr>
            <a:lvl8pPr marL="2320290" indent="0">
              <a:buNone/>
              <a:defRPr sz="1160">
                <a:solidFill>
                  <a:schemeClr val="tx1">
                    <a:tint val="75000"/>
                  </a:schemeClr>
                </a:solidFill>
              </a:defRPr>
            </a:lvl8pPr>
            <a:lvl9pPr marL="2651760" indent="0">
              <a:buNone/>
              <a:defRPr sz="11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39B02-8309-4F49-9A7F-8A9634EEBB8A}" type="datetimeFigureOut">
              <a:rPr lang="he-IL" smtClean="0"/>
              <a:t>י"א/אייר/תשפ"ב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81D2B-70A5-4052-89DA-FD87B629D57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33608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5771" y="1437680"/>
            <a:ext cx="2817495" cy="3426679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56134" y="1437680"/>
            <a:ext cx="2817495" cy="3426679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39B02-8309-4F49-9A7F-8A9634EEBB8A}" type="datetimeFigureOut">
              <a:rPr lang="he-IL" smtClean="0"/>
              <a:t>י"א/אייר/תשפ"ב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81D2B-70A5-4052-89DA-FD87B629D57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06484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634" y="287537"/>
            <a:ext cx="5717858" cy="1043881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6635" y="1323916"/>
            <a:ext cx="2804547" cy="648831"/>
          </a:xfrm>
        </p:spPr>
        <p:txBody>
          <a:bodyPr anchor="b"/>
          <a:lstStyle>
            <a:lvl1pPr marL="0" indent="0">
              <a:buNone/>
              <a:defRPr sz="1740" b="1"/>
            </a:lvl1pPr>
            <a:lvl2pPr marL="331470" indent="0">
              <a:buNone/>
              <a:defRPr sz="1450" b="1"/>
            </a:lvl2pPr>
            <a:lvl3pPr marL="662940" indent="0">
              <a:buNone/>
              <a:defRPr sz="1305" b="1"/>
            </a:lvl3pPr>
            <a:lvl4pPr marL="994410" indent="0">
              <a:buNone/>
              <a:defRPr sz="1160" b="1"/>
            </a:lvl4pPr>
            <a:lvl5pPr marL="1325880" indent="0">
              <a:buNone/>
              <a:defRPr sz="1160" b="1"/>
            </a:lvl5pPr>
            <a:lvl6pPr marL="1657350" indent="0">
              <a:buNone/>
              <a:defRPr sz="1160" b="1"/>
            </a:lvl6pPr>
            <a:lvl7pPr marL="1988820" indent="0">
              <a:buNone/>
              <a:defRPr sz="1160" b="1"/>
            </a:lvl7pPr>
            <a:lvl8pPr marL="2320290" indent="0">
              <a:buNone/>
              <a:defRPr sz="1160" b="1"/>
            </a:lvl8pPr>
            <a:lvl9pPr marL="2651760" indent="0">
              <a:buNone/>
              <a:defRPr sz="116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6635" y="1972747"/>
            <a:ext cx="2804547" cy="2901613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56134" y="1323916"/>
            <a:ext cx="2818358" cy="648831"/>
          </a:xfrm>
        </p:spPr>
        <p:txBody>
          <a:bodyPr anchor="b"/>
          <a:lstStyle>
            <a:lvl1pPr marL="0" indent="0">
              <a:buNone/>
              <a:defRPr sz="1740" b="1"/>
            </a:lvl1pPr>
            <a:lvl2pPr marL="331470" indent="0">
              <a:buNone/>
              <a:defRPr sz="1450" b="1"/>
            </a:lvl2pPr>
            <a:lvl3pPr marL="662940" indent="0">
              <a:buNone/>
              <a:defRPr sz="1305" b="1"/>
            </a:lvl3pPr>
            <a:lvl4pPr marL="994410" indent="0">
              <a:buNone/>
              <a:defRPr sz="1160" b="1"/>
            </a:lvl4pPr>
            <a:lvl5pPr marL="1325880" indent="0">
              <a:buNone/>
              <a:defRPr sz="1160" b="1"/>
            </a:lvl5pPr>
            <a:lvl6pPr marL="1657350" indent="0">
              <a:buNone/>
              <a:defRPr sz="1160" b="1"/>
            </a:lvl6pPr>
            <a:lvl7pPr marL="1988820" indent="0">
              <a:buNone/>
              <a:defRPr sz="1160" b="1"/>
            </a:lvl7pPr>
            <a:lvl8pPr marL="2320290" indent="0">
              <a:buNone/>
              <a:defRPr sz="1160" b="1"/>
            </a:lvl8pPr>
            <a:lvl9pPr marL="2651760" indent="0">
              <a:buNone/>
              <a:defRPr sz="116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356134" y="1972747"/>
            <a:ext cx="2818358" cy="2901613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39B02-8309-4F49-9A7F-8A9634EEBB8A}" type="datetimeFigureOut">
              <a:rPr lang="he-IL" smtClean="0"/>
              <a:t>י"א/אייר/תשפ"ב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81D2B-70A5-4052-89DA-FD87B629D57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06893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39B02-8309-4F49-9A7F-8A9634EEBB8A}" type="datetimeFigureOut">
              <a:rPr lang="he-IL" smtClean="0"/>
              <a:t>י"א/אייר/תשפ"ב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81D2B-70A5-4052-89DA-FD87B629D57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77161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39B02-8309-4F49-9A7F-8A9634EEBB8A}" type="datetimeFigureOut">
              <a:rPr lang="he-IL" smtClean="0"/>
              <a:t>י"א/אייר/תשפ"ב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81D2B-70A5-4052-89DA-FD87B629D57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04693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635" y="360045"/>
            <a:ext cx="2138154" cy="1260158"/>
          </a:xfrm>
        </p:spPr>
        <p:txBody>
          <a:bodyPr anchor="b"/>
          <a:lstStyle>
            <a:lvl1pPr>
              <a:defRPr sz="232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18358" y="777598"/>
            <a:ext cx="3356134" cy="3837980"/>
          </a:xfrm>
        </p:spPr>
        <p:txBody>
          <a:bodyPr/>
          <a:lstStyle>
            <a:lvl1pPr>
              <a:defRPr sz="2320"/>
            </a:lvl1pPr>
            <a:lvl2pPr>
              <a:defRPr sz="2030"/>
            </a:lvl2pPr>
            <a:lvl3pPr>
              <a:defRPr sz="1740"/>
            </a:lvl3pPr>
            <a:lvl4pPr>
              <a:defRPr sz="1450"/>
            </a:lvl4pPr>
            <a:lvl5pPr>
              <a:defRPr sz="1450"/>
            </a:lvl5pPr>
            <a:lvl6pPr>
              <a:defRPr sz="1450"/>
            </a:lvl6pPr>
            <a:lvl7pPr>
              <a:defRPr sz="1450"/>
            </a:lvl7pPr>
            <a:lvl8pPr>
              <a:defRPr sz="1450"/>
            </a:lvl8pPr>
            <a:lvl9pPr>
              <a:defRPr sz="145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6635" y="1620202"/>
            <a:ext cx="2138154" cy="3001626"/>
          </a:xfrm>
        </p:spPr>
        <p:txBody>
          <a:bodyPr/>
          <a:lstStyle>
            <a:lvl1pPr marL="0" indent="0">
              <a:buNone/>
              <a:defRPr sz="1160"/>
            </a:lvl1pPr>
            <a:lvl2pPr marL="331470" indent="0">
              <a:buNone/>
              <a:defRPr sz="1015"/>
            </a:lvl2pPr>
            <a:lvl3pPr marL="662940" indent="0">
              <a:buNone/>
              <a:defRPr sz="870"/>
            </a:lvl3pPr>
            <a:lvl4pPr marL="994410" indent="0">
              <a:buNone/>
              <a:defRPr sz="725"/>
            </a:lvl4pPr>
            <a:lvl5pPr marL="1325880" indent="0">
              <a:buNone/>
              <a:defRPr sz="725"/>
            </a:lvl5pPr>
            <a:lvl6pPr marL="1657350" indent="0">
              <a:buNone/>
              <a:defRPr sz="725"/>
            </a:lvl6pPr>
            <a:lvl7pPr marL="1988820" indent="0">
              <a:buNone/>
              <a:defRPr sz="725"/>
            </a:lvl7pPr>
            <a:lvl8pPr marL="2320290" indent="0">
              <a:buNone/>
              <a:defRPr sz="725"/>
            </a:lvl8pPr>
            <a:lvl9pPr marL="2651760" indent="0">
              <a:buNone/>
              <a:defRPr sz="725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39B02-8309-4F49-9A7F-8A9634EEBB8A}" type="datetimeFigureOut">
              <a:rPr lang="he-IL" smtClean="0"/>
              <a:t>י"א/אייר/תשפ"ב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81D2B-70A5-4052-89DA-FD87B629D57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3321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635" y="360045"/>
            <a:ext cx="2138154" cy="1260158"/>
          </a:xfrm>
        </p:spPr>
        <p:txBody>
          <a:bodyPr anchor="b"/>
          <a:lstStyle>
            <a:lvl1pPr>
              <a:defRPr sz="232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18358" y="777598"/>
            <a:ext cx="3356134" cy="3837980"/>
          </a:xfrm>
        </p:spPr>
        <p:txBody>
          <a:bodyPr anchor="t"/>
          <a:lstStyle>
            <a:lvl1pPr marL="0" indent="0">
              <a:buNone/>
              <a:defRPr sz="2320"/>
            </a:lvl1pPr>
            <a:lvl2pPr marL="331470" indent="0">
              <a:buNone/>
              <a:defRPr sz="2030"/>
            </a:lvl2pPr>
            <a:lvl3pPr marL="662940" indent="0">
              <a:buNone/>
              <a:defRPr sz="1740"/>
            </a:lvl3pPr>
            <a:lvl4pPr marL="994410" indent="0">
              <a:buNone/>
              <a:defRPr sz="1450"/>
            </a:lvl4pPr>
            <a:lvl5pPr marL="1325880" indent="0">
              <a:buNone/>
              <a:defRPr sz="1450"/>
            </a:lvl5pPr>
            <a:lvl6pPr marL="1657350" indent="0">
              <a:buNone/>
              <a:defRPr sz="1450"/>
            </a:lvl6pPr>
            <a:lvl7pPr marL="1988820" indent="0">
              <a:buNone/>
              <a:defRPr sz="1450"/>
            </a:lvl7pPr>
            <a:lvl8pPr marL="2320290" indent="0">
              <a:buNone/>
              <a:defRPr sz="1450"/>
            </a:lvl8pPr>
            <a:lvl9pPr marL="2651760" indent="0">
              <a:buNone/>
              <a:defRPr sz="1450"/>
            </a:lvl9pPr>
          </a:lstStyle>
          <a:p>
            <a:r>
              <a:rPr lang="he-IL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6635" y="1620202"/>
            <a:ext cx="2138154" cy="3001626"/>
          </a:xfrm>
        </p:spPr>
        <p:txBody>
          <a:bodyPr/>
          <a:lstStyle>
            <a:lvl1pPr marL="0" indent="0">
              <a:buNone/>
              <a:defRPr sz="1160"/>
            </a:lvl1pPr>
            <a:lvl2pPr marL="331470" indent="0">
              <a:buNone/>
              <a:defRPr sz="1015"/>
            </a:lvl2pPr>
            <a:lvl3pPr marL="662940" indent="0">
              <a:buNone/>
              <a:defRPr sz="870"/>
            </a:lvl3pPr>
            <a:lvl4pPr marL="994410" indent="0">
              <a:buNone/>
              <a:defRPr sz="725"/>
            </a:lvl4pPr>
            <a:lvl5pPr marL="1325880" indent="0">
              <a:buNone/>
              <a:defRPr sz="725"/>
            </a:lvl5pPr>
            <a:lvl6pPr marL="1657350" indent="0">
              <a:buNone/>
              <a:defRPr sz="725"/>
            </a:lvl6pPr>
            <a:lvl7pPr marL="1988820" indent="0">
              <a:buNone/>
              <a:defRPr sz="725"/>
            </a:lvl7pPr>
            <a:lvl8pPr marL="2320290" indent="0">
              <a:buNone/>
              <a:defRPr sz="725"/>
            </a:lvl8pPr>
            <a:lvl9pPr marL="2651760" indent="0">
              <a:buNone/>
              <a:defRPr sz="725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39B02-8309-4F49-9A7F-8A9634EEBB8A}" type="datetimeFigureOut">
              <a:rPr lang="he-IL" smtClean="0"/>
              <a:t>י"א/אייר/תשפ"ב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81D2B-70A5-4052-89DA-FD87B629D57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10782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5771" y="287537"/>
            <a:ext cx="5717858" cy="10438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5771" y="1437680"/>
            <a:ext cx="5717858" cy="34266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5771" y="5005627"/>
            <a:ext cx="1491615" cy="2875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439B02-8309-4F49-9A7F-8A9634EEBB8A}" type="datetimeFigureOut">
              <a:rPr lang="he-IL" smtClean="0"/>
              <a:t>י"א/אייר/תשפ"ב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95989" y="5005627"/>
            <a:ext cx="2237423" cy="2875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82014" y="5005627"/>
            <a:ext cx="1491615" cy="2875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281D2B-70A5-4052-89DA-FD87B629D57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23962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l" defTabSz="662940" rtl="1" eaLnBrk="1" latinLnBrk="0" hangingPunct="1">
        <a:lnSpc>
          <a:spcPct val="90000"/>
        </a:lnSpc>
        <a:spcBef>
          <a:spcPct val="0"/>
        </a:spcBef>
        <a:buNone/>
        <a:defRPr sz="31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5735" indent="-165735" algn="r" defTabSz="662940" rtl="1" eaLnBrk="1" latinLnBrk="0" hangingPunct="1">
        <a:lnSpc>
          <a:spcPct val="90000"/>
        </a:lnSpc>
        <a:spcBef>
          <a:spcPts val="725"/>
        </a:spcBef>
        <a:buFont typeface="Arial" panose="020B0604020202020204" pitchFamily="34" charset="0"/>
        <a:buChar char="•"/>
        <a:defRPr sz="2030" kern="1200">
          <a:solidFill>
            <a:schemeClr val="tx1"/>
          </a:solidFill>
          <a:latin typeface="+mn-lt"/>
          <a:ea typeface="+mn-ea"/>
          <a:cs typeface="+mn-cs"/>
        </a:defRPr>
      </a:lvl1pPr>
      <a:lvl2pPr marL="497205" indent="-165735" algn="r" defTabSz="662940" rtl="1" eaLnBrk="1" latinLnBrk="0" hangingPunct="1">
        <a:lnSpc>
          <a:spcPct val="90000"/>
        </a:lnSpc>
        <a:spcBef>
          <a:spcPts val="363"/>
        </a:spcBef>
        <a:buFont typeface="Arial" panose="020B0604020202020204" pitchFamily="34" charset="0"/>
        <a:buChar char="•"/>
        <a:defRPr sz="1740" kern="1200">
          <a:solidFill>
            <a:schemeClr val="tx1"/>
          </a:solidFill>
          <a:latin typeface="+mn-lt"/>
          <a:ea typeface="+mn-ea"/>
          <a:cs typeface="+mn-cs"/>
        </a:defRPr>
      </a:lvl2pPr>
      <a:lvl3pPr marL="828675" indent="-165735" algn="r" defTabSz="662940" rtl="1" eaLnBrk="1" latinLnBrk="0" hangingPunct="1">
        <a:lnSpc>
          <a:spcPct val="90000"/>
        </a:lnSpc>
        <a:spcBef>
          <a:spcPts val="363"/>
        </a:spcBef>
        <a:buFont typeface="Arial" panose="020B0604020202020204" pitchFamily="34" charset="0"/>
        <a:buChar char="•"/>
        <a:defRPr sz="1450" kern="1200">
          <a:solidFill>
            <a:schemeClr val="tx1"/>
          </a:solidFill>
          <a:latin typeface="+mn-lt"/>
          <a:ea typeface="+mn-ea"/>
          <a:cs typeface="+mn-cs"/>
        </a:defRPr>
      </a:lvl3pPr>
      <a:lvl4pPr marL="1160145" indent="-165735" algn="r" defTabSz="662940" rtl="1" eaLnBrk="1" latinLnBrk="0" hangingPunct="1">
        <a:lnSpc>
          <a:spcPct val="90000"/>
        </a:lnSpc>
        <a:spcBef>
          <a:spcPts val="363"/>
        </a:spcBef>
        <a:buFont typeface="Arial" panose="020B0604020202020204" pitchFamily="34" charset="0"/>
        <a:buChar char="•"/>
        <a:defRPr sz="1305" kern="1200">
          <a:solidFill>
            <a:schemeClr val="tx1"/>
          </a:solidFill>
          <a:latin typeface="+mn-lt"/>
          <a:ea typeface="+mn-ea"/>
          <a:cs typeface="+mn-cs"/>
        </a:defRPr>
      </a:lvl4pPr>
      <a:lvl5pPr marL="1491615" indent="-165735" algn="r" defTabSz="662940" rtl="1" eaLnBrk="1" latinLnBrk="0" hangingPunct="1">
        <a:lnSpc>
          <a:spcPct val="90000"/>
        </a:lnSpc>
        <a:spcBef>
          <a:spcPts val="363"/>
        </a:spcBef>
        <a:buFont typeface="Arial" panose="020B0604020202020204" pitchFamily="34" charset="0"/>
        <a:buChar char="•"/>
        <a:defRPr sz="1305" kern="1200">
          <a:solidFill>
            <a:schemeClr val="tx1"/>
          </a:solidFill>
          <a:latin typeface="+mn-lt"/>
          <a:ea typeface="+mn-ea"/>
          <a:cs typeface="+mn-cs"/>
        </a:defRPr>
      </a:lvl5pPr>
      <a:lvl6pPr marL="1823085" indent="-165735" algn="r" defTabSz="662940" rtl="1" eaLnBrk="1" latinLnBrk="0" hangingPunct="1">
        <a:lnSpc>
          <a:spcPct val="90000"/>
        </a:lnSpc>
        <a:spcBef>
          <a:spcPts val="363"/>
        </a:spcBef>
        <a:buFont typeface="Arial" panose="020B0604020202020204" pitchFamily="34" charset="0"/>
        <a:buChar char="•"/>
        <a:defRPr sz="1305" kern="1200">
          <a:solidFill>
            <a:schemeClr val="tx1"/>
          </a:solidFill>
          <a:latin typeface="+mn-lt"/>
          <a:ea typeface="+mn-ea"/>
          <a:cs typeface="+mn-cs"/>
        </a:defRPr>
      </a:lvl6pPr>
      <a:lvl7pPr marL="2154555" indent="-165735" algn="r" defTabSz="662940" rtl="1" eaLnBrk="1" latinLnBrk="0" hangingPunct="1">
        <a:lnSpc>
          <a:spcPct val="90000"/>
        </a:lnSpc>
        <a:spcBef>
          <a:spcPts val="363"/>
        </a:spcBef>
        <a:buFont typeface="Arial" panose="020B0604020202020204" pitchFamily="34" charset="0"/>
        <a:buChar char="•"/>
        <a:defRPr sz="1305" kern="1200">
          <a:solidFill>
            <a:schemeClr val="tx1"/>
          </a:solidFill>
          <a:latin typeface="+mn-lt"/>
          <a:ea typeface="+mn-ea"/>
          <a:cs typeface="+mn-cs"/>
        </a:defRPr>
      </a:lvl7pPr>
      <a:lvl8pPr marL="2486025" indent="-165735" algn="r" defTabSz="662940" rtl="1" eaLnBrk="1" latinLnBrk="0" hangingPunct="1">
        <a:lnSpc>
          <a:spcPct val="90000"/>
        </a:lnSpc>
        <a:spcBef>
          <a:spcPts val="363"/>
        </a:spcBef>
        <a:buFont typeface="Arial" panose="020B0604020202020204" pitchFamily="34" charset="0"/>
        <a:buChar char="•"/>
        <a:defRPr sz="1305" kern="1200">
          <a:solidFill>
            <a:schemeClr val="tx1"/>
          </a:solidFill>
          <a:latin typeface="+mn-lt"/>
          <a:ea typeface="+mn-ea"/>
          <a:cs typeface="+mn-cs"/>
        </a:defRPr>
      </a:lvl8pPr>
      <a:lvl9pPr marL="2817495" indent="-165735" algn="r" defTabSz="662940" rtl="1" eaLnBrk="1" latinLnBrk="0" hangingPunct="1">
        <a:lnSpc>
          <a:spcPct val="90000"/>
        </a:lnSpc>
        <a:spcBef>
          <a:spcPts val="363"/>
        </a:spcBef>
        <a:buFont typeface="Arial" panose="020B0604020202020204" pitchFamily="34" charset="0"/>
        <a:buChar char="•"/>
        <a:defRPr sz="13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662940" rtl="1" eaLnBrk="1" latinLnBrk="0" hangingPunct="1">
        <a:defRPr sz="1305" kern="1200">
          <a:solidFill>
            <a:schemeClr val="tx1"/>
          </a:solidFill>
          <a:latin typeface="+mn-lt"/>
          <a:ea typeface="+mn-ea"/>
          <a:cs typeface="+mn-cs"/>
        </a:defRPr>
      </a:lvl1pPr>
      <a:lvl2pPr marL="331470" algn="r" defTabSz="662940" rtl="1" eaLnBrk="1" latinLnBrk="0" hangingPunct="1">
        <a:defRPr sz="1305" kern="1200">
          <a:solidFill>
            <a:schemeClr val="tx1"/>
          </a:solidFill>
          <a:latin typeface="+mn-lt"/>
          <a:ea typeface="+mn-ea"/>
          <a:cs typeface="+mn-cs"/>
        </a:defRPr>
      </a:lvl2pPr>
      <a:lvl3pPr marL="662940" algn="r" defTabSz="662940" rtl="1" eaLnBrk="1" latinLnBrk="0" hangingPunct="1">
        <a:defRPr sz="1305" kern="1200">
          <a:solidFill>
            <a:schemeClr val="tx1"/>
          </a:solidFill>
          <a:latin typeface="+mn-lt"/>
          <a:ea typeface="+mn-ea"/>
          <a:cs typeface="+mn-cs"/>
        </a:defRPr>
      </a:lvl3pPr>
      <a:lvl4pPr marL="994410" algn="r" defTabSz="662940" rtl="1" eaLnBrk="1" latinLnBrk="0" hangingPunct="1">
        <a:defRPr sz="1305" kern="1200">
          <a:solidFill>
            <a:schemeClr val="tx1"/>
          </a:solidFill>
          <a:latin typeface="+mn-lt"/>
          <a:ea typeface="+mn-ea"/>
          <a:cs typeface="+mn-cs"/>
        </a:defRPr>
      </a:lvl4pPr>
      <a:lvl5pPr marL="1325880" algn="r" defTabSz="662940" rtl="1" eaLnBrk="1" latinLnBrk="0" hangingPunct="1">
        <a:defRPr sz="1305" kern="1200">
          <a:solidFill>
            <a:schemeClr val="tx1"/>
          </a:solidFill>
          <a:latin typeface="+mn-lt"/>
          <a:ea typeface="+mn-ea"/>
          <a:cs typeface="+mn-cs"/>
        </a:defRPr>
      </a:lvl5pPr>
      <a:lvl6pPr marL="1657350" algn="r" defTabSz="662940" rtl="1" eaLnBrk="1" latinLnBrk="0" hangingPunct="1">
        <a:defRPr sz="1305" kern="1200">
          <a:solidFill>
            <a:schemeClr val="tx1"/>
          </a:solidFill>
          <a:latin typeface="+mn-lt"/>
          <a:ea typeface="+mn-ea"/>
          <a:cs typeface="+mn-cs"/>
        </a:defRPr>
      </a:lvl6pPr>
      <a:lvl7pPr marL="1988820" algn="r" defTabSz="662940" rtl="1" eaLnBrk="1" latinLnBrk="0" hangingPunct="1">
        <a:defRPr sz="1305" kern="1200">
          <a:solidFill>
            <a:schemeClr val="tx1"/>
          </a:solidFill>
          <a:latin typeface="+mn-lt"/>
          <a:ea typeface="+mn-ea"/>
          <a:cs typeface="+mn-cs"/>
        </a:defRPr>
      </a:lvl7pPr>
      <a:lvl8pPr marL="2320290" algn="r" defTabSz="662940" rtl="1" eaLnBrk="1" latinLnBrk="0" hangingPunct="1">
        <a:defRPr sz="1305" kern="1200">
          <a:solidFill>
            <a:schemeClr val="tx1"/>
          </a:solidFill>
          <a:latin typeface="+mn-lt"/>
          <a:ea typeface="+mn-ea"/>
          <a:cs typeface="+mn-cs"/>
        </a:defRPr>
      </a:lvl8pPr>
      <a:lvl9pPr marL="2651760" algn="r" defTabSz="662940" rtl="1" eaLnBrk="1" latinLnBrk="0" hangingPunct="1">
        <a:defRPr sz="13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תמונה 2">
            <a:extLst>
              <a:ext uri="{FF2B5EF4-FFF2-40B4-BE49-F238E27FC236}">
                <a16:creationId xmlns:a16="http://schemas.microsoft.com/office/drawing/2014/main" id="{34F8006A-AF1F-399F-AD01-D5CC0638A35C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70" y="1"/>
            <a:ext cx="6583862" cy="5400676"/>
          </a:xfrm>
          <a:prstGeom prst="rect">
            <a:avLst/>
          </a:prstGeom>
        </p:spPr>
      </p:pic>
      <p:sp>
        <p:nvSpPr>
          <p:cNvPr id="15" name="תיבת טקסט 14">
            <a:extLst>
              <a:ext uri="{FF2B5EF4-FFF2-40B4-BE49-F238E27FC236}">
                <a16:creationId xmlns:a16="http://schemas.microsoft.com/office/drawing/2014/main" id="{6B0B0F5F-12D4-22DE-A120-5A09C8473E4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726857" y="698928"/>
            <a:ext cx="958645" cy="388792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lnSpc>
                <a:spcPct val="310000"/>
              </a:lnSpc>
            </a:pPr>
            <a:r>
              <a:rPr lang="he-IL" sz="1600" dirty="0">
                <a:latin typeface="Open Sans Hebrew" panose="00000500000000000000" pitchFamily="2" charset="-79"/>
                <a:cs typeface="Open Sans Hebrew" panose="00000500000000000000" pitchFamily="2" charset="-79"/>
              </a:rPr>
              <a:t>קשת 12</a:t>
            </a:r>
          </a:p>
          <a:p>
            <a:pPr algn="ctr">
              <a:lnSpc>
                <a:spcPct val="310000"/>
              </a:lnSpc>
            </a:pPr>
            <a:r>
              <a:rPr lang="he-IL" sz="1600" dirty="0">
                <a:latin typeface="Open Sans Hebrew" panose="00000500000000000000" pitchFamily="2" charset="-79"/>
                <a:cs typeface="Open Sans Hebrew" panose="00000500000000000000" pitchFamily="2" charset="-79"/>
              </a:rPr>
              <a:t>קשת 12</a:t>
            </a:r>
            <a:endParaRPr lang="en-US" sz="1600" dirty="0">
              <a:latin typeface="Open Sans Hebrew" panose="00000500000000000000" pitchFamily="2" charset="-79"/>
              <a:cs typeface="Open Sans Hebrew" panose="00000500000000000000" pitchFamily="2" charset="-79"/>
            </a:endParaRPr>
          </a:p>
          <a:p>
            <a:pPr algn="ctr">
              <a:lnSpc>
                <a:spcPct val="310000"/>
              </a:lnSpc>
            </a:pPr>
            <a:r>
              <a:rPr lang="he-IL" sz="1600" dirty="0">
                <a:latin typeface="Open Sans Hebrew" panose="00000500000000000000" pitchFamily="2" charset="-79"/>
                <a:cs typeface="Open Sans Hebrew" panose="00000500000000000000" pitchFamily="2" charset="-79"/>
              </a:rPr>
              <a:t>קשת 12</a:t>
            </a:r>
          </a:p>
          <a:p>
            <a:pPr algn="ctr">
              <a:lnSpc>
                <a:spcPct val="310000"/>
              </a:lnSpc>
            </a:pPr>
            <a:r>
              <a:rPr lang="he-IL" sz="1600" dirty="0">
                <a:latin typeface="Open Sans Hebrew" panose="00000500000000000000" pitchFamily="2" charset="-79"/>
                <a:cs typeface="Open Sans Hebrew" panose="00000500000000000000" pitchFamily="2" charset="-79"/>
              </a:rPr>
              <a:t>קשת 12</a:t>
            </a:r>
            <a:endParaRPr lang="en-US" sz="1600" dirty="0">
              <a:latin typeface="Open Sans Hebrew" panose="00000500000000000000" pitchFamily="2" charset="-79"/>
              <a:cs typeface="Open Sans Hebrew" panose="00000500000000000000" pitchFamily="2" charset="-79"/>
            </a:endParaRPr>
          </a:p>
          <a:p>
            <a:pPr algn="ctr">
              <a:lnSpc>
                <a:spcPct val="310000"/>
              </a:lnSpc>
            </a:pPr>
            <a:r>
              <a:rPr lang="he-IL" sz="1600" dirty="0">
                <a:latin typeface="Open Sans Hebrew" panose="00000500000000000000" pitchFamily="2" charset="-79"/>
                <a:cs typeface="Open Sans Hebrew" panose="00000500000000000000" pitchFamily="2" charset="-79"/>
              </a:rPr>
              <a:t>קשת 12</a:t>
            </a:r>
          </a:p>
        </p:txBody>
      </p:sp>
      <p:sp>
        <p:nvSpPr>
          <p:cNvPr id="12" name="תיבת טקסט 11">
            <a:extLst>
              <a:ext uri="{FF2B5EF4-FFF2-40B4-BE49-F238E27FC236}">
                <a16:creationId xmlns:a16="http://schemas.microsoft.com/office/drawing/2014/main" id="{971BB49D-9642-5DA7-487C-8ADC1FA49B2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237272" y="706302"/>
            <a:ext cx="1548580" cy="377096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lnSpc>
                <a:spcPct val="310000"/>
              </a:lnSpc>
            </a:pPr>
            <a:r>
              <a:rPr lang="he-IL" sz="1600" b="1" dirty="0">
                <a:latin typeface="Open Sans Hebrew" panose="00000500000000000000" pitchFamily="2" charset="-79"/>
                <a:cs typeface="Open Sans Hebrew" panose="00000500000000000000" pitchFamily="2" charset="-79"/>
              </a:rPr>
              <a:t>הכרישים</a:t>
            </a:r>
          </a:p>
          <a:p>
            <a:pPr algn="ctr">
              <a:lnSpc>
                <a:spcPct val="310000"/>
              </a:lnSpc>
            </a:pPr>
            <a:r>
              <a:rPr lang="he-IL" sz="1600" b="1" dirty="0">
                <a:latin typeface="Open Sans Hebrew" panose="00000500000000000000" pitchFamily="2" charset="-79"/>
                <a:cs typeface="Open Sans Hebrew" panose="00000500000000000000" pitchFamily="2" charset="-79"/>
              </a:rPr>
              <a:t>חדשות 12</a:t>
            </a:r>
          </a:p>
          <a:p>
            <a:pPr algn="ctr">
              <a:lnSpc>
                <a:spcPct val="310000"/>
              </a:lnSpc>
            </a:pPr>
            <a:r>
              <a:rPr lang="he-IL" sz="1600" b="1" dirty="0">
                <a:latin typeface="Open Sans Hebrew" panose="00000500000000000000" pitchFamily="2" charset="-79"/>
                <a:cs typeface="Open Sans Hebrew" panose="00000500000000000000" pitchFamily="2" charset="-79"/>
              </a:rPr>
              <a:t>חדשות 12</a:t>
            </a:r>
          </a:p>
          <a:p>
            <a:pPr algn="ctr">
              <a:lnSpc>
                <a:spcPct val="310000"/>
              </a:lnSpc>
            </a:pPr>
            <a:r>
              <a:rPr lang="he-IL" sz="1600" b="1" dirty="0">
                <a:latin typeface="Open Sans Hebrew" panose="00000500000000000000" pitchFamily="2" charset="-79"/>
                <a:cs typeface="Open Sans Hebrew" panose="00000500000000000000" pitchFamily="2" charset="-79"/>
              </a:rPr>
              <a:t>חדשות 12 בחג</a:t>
            </a:r>
          </a:p>
          <a:p>
            <a:pPr algn="ctr">
              <a:lnSpc>
                <a:spcPct val="310000"/>
              </a:lnSpc>
            </a:pPr>
            <a:r>
              <a:rPr lang="he-IL" sz="1600" b="1" dirty="0">
                <a:latin typeface="Open Sans Hebrew" panose="00000500000000000000" pitchFamily="2" charset="-79"/>
                <a:cs typeface="Open Sans Hebrew" panose="00000500000000000000" pitchFamily="2" charset="-79"/>
              </a:rPr>
              <a:t>טקס יום השואה</a:t>
            </a:r>
          </a:p>
        </p:txBody>
      </p:sp>
      <p:sp>
        <p:nvSpPr>
          <p:cNvPr id="13" name="תיבת טקסט 12">
            <a:extLst>
              <a:ext uri="{FF2B5EF4-FFF2-40B4-BE49-F238E27FC236}">
                <a16:creationId xmlns:a16="http://schemas.microsoft.com/office/drawing/2014/main" id="{D78E46B7-ECA5-808D-CEAF-C1D121BB7E4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53964" y="703844"/>
            <a:ext cx="1548580" cy="377096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lnSpc>
                <a:spcPct val="310000"/>
              </a:lnSpc>
            </a:pPr>
            <a:r>
              <a:rPr lang="en-US" sz="1600" b="1" dirty="0">
                <a:latin typeface="Open Sans Hebrew" panose="00000500000000000000" pitchFamily="2" charset="-79"/>
                <a:cs typeface="Open Sans Hebrew" panose="00000500000000000000" pitchFamily="2" charset="-79"/>
              </a:rPr>
              <a:t>(15.6%) 430K</a:t>
            </a:r>
            <a:endParaRPr lang="nn-NO" sz="1600" b="1" dirty="0">
              <a:latin typeface="Open Sans Hebrew" panose="00000500000000000000" pitchFamily="2" charset="-79"/>
              <a:cs typeface="Open Sans Hebrew" panose="00000500000000000000" pitchFamily="2" charset="-79"/>
            </a:endParaRPr>
          </a:p>
          <a:p>
            <a:pPr algn="ctr">
              <a:lnSpc>
                <a:spcPct val="310000"/>
              </a:lnSpc>
            </a:pPr>
            <a:r>
              <a:rPr lang="en-US" sz="1600" b="1" dirty="0">
                <a:latin typeface="Open Sans Hebrew" panose="00000500000000000000" pitchFamily="2" charset="-79"/>
                <a:cs typeface="Open Sans Hebrew" panose="00000500000000000000" pitchFamily="2" charset="-79"/>
              </a:rPr>
              <a:t>(15.6%) 430K</a:t>
            </a:r>
            <a:endParaRPr lang="nn-NO" sz="1600" b="1" dirty="0">
              <a:latin typeface="Open Sans Hebrew" panose="00000500000000000000" pitchFamily="2" charset="-79"/>
              <a:cs typeface="Open Sans Hebrew" panose="00000500000000000000" pitchFamily="2" charset="-79"/>
            </a:endParaRPr>
          </a:p>
          <a:p>
            <a:pPr algn="ctr">
              <a:lnSpc>
                <a:spcPct val="310000"/>
              </a:lnSpc>
            </a:pPr>
            <a:r>
              <a:rPr lang="en-US" sz="1600" b="1" dirty="0">
                <a:latin typeface="Open Sans Hebrew" panose="00000500000000000000" pitchFamily="2" charset="-79"/>
                <a:cs typeface="Open Sans Hebrew" panose="00000500000000000000" pitchFamily="2" charset="-79"/>
              </a:rPr>
              <a:t>(15.6%) 430K</a:t>
            </a:r>
            <a:endParaRPr lang="nn-NO" sz="1600" b="1" dirty="0">
              <a:latin typeface="Open Sans Hebrew" panose="00000500000000000000" pitchFamily="2" charset="-79"/>
              <a:cs typeface="Open Sans Hebrew" panose="00000500000000000000" pitchFamily="2" charset="-79"/>
            </a:endParaRPr>
          </a:p>
          <a:p>
            <a:pPr algn="ctr">
              <a:lnSpc>
                <a:spcPct val="310000"/>
              </a:lnSpc>
            </a:pPr>
            <a:r>
              <a:rPr lang="en-US" sz="1600" b="1" dirty="0">
                <a:latin typeface="Open Sans Hebrew" panose="00000500000000000000" pitchFamily="2" charset="-79"/>
                <a:cs typeface="Open Sans Hebrew" panose="00000500000000000000" pitchFamily="2" charset="-79"/>
              </a:rPr>
              <a:t>(15.6%) 430K</a:t>
            </a:r>
            <a:endParaRPr lang="nn-NO" sz="1600" b="1" dirty="0">
              <a:latin typeface="Open Sans Hebrew" panose="00000500000000000000" pitchFamily="2" charset="-79"/>
              <a:cs typeface="Open Sans Hebrew" panose="00000500000000000000" pitchFamily="2" charset="-79"/>
            </a:endParaRPr>
          </a:p>
          <a:p>
            <a:pPr algn="ctr">
              <a:lnSpc>
                <a:spcPct val="310000"/>
              </a:lnSpc>
            </a:pPr>
            <a:r>
              <a:rPr lang="en-US" sz="1600" b="1" dirty="0">
                <a:latin typeface="Open Sans Hebrew" panose="00000500000000000000" pitchFamily="2" charset="-79"/>
                <a:cs typeface="Open Sans Hebrew" panose="00000500000000000000" pitchFamily="2" charset="-79"/>
              </a:rPr>
              <a:t>(15.6%) 430K</a:t>
            </a:r>
            <a:endParaRPr lang="nn-NO" sz="1600" b="1" dirty="0">
              <a:latin typeface="Open Sans Hebrew" panose="00000500000000000000" pitchFamily="2" charset="-79"/>
              <a:cs typeface="Open Sans Hebrew" panose="00000500000000000000" pitchFamily="2" charset="-79"/>
            </a:endParaRPr>
          </a:p>
        </p:txBody>
      </p:sp>
      <p:sp>
        <p:nvSpPr>
          <p:cNvPr id="18" name="תיבת טקסט 17">
            <a:extLst>
              <a:ext uri="{FF2B5EF4-FFF2-40B4-BE49-F238E27FC236}">
                <a16:creationId xmlns:a16="http://schemas.microsoft.com/office/drawing/2014/main" id="{7E252F4F-8196-3B0F-2E37-3E632C84D75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850923" y="698928"/>
            <a:ext cx="1463777" cy="388792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lnSpc>
                <a:spcPct val="310000"/>
              </a:lnSpc>
            </a:pPr>
            <a:r>
              <a:rPr lang="he-IL" sz="1600" dirty="0">
                <a:latin typeface="Open Sans Hebrew" panose="00000500000000000000" pitchFamily="2" charset="-79"/>
                <a:cs typeface="Open Sans Hebrew" panose="00000500000000000000" pitchFamily="2" charset="-79"/>
              </a:rPr>
              <a:t>יום שלישי 26.4</a:t>
            </a:r>
          </a:p>
          <a:p>
            <a:pPr algn="ctr">
              <a:lnSpc>
                <a:spcPct val="310000"/>
              </a:lnSpc>
            </a:pPr>
            <a:r>
              <a:rPr lang="he-IL" sz="1600" dirty="0">
                <a:latin typeface="Open Sans Hebrew" panose="00000500000000000000" pitchFamily="2" charset="-79"/>
                <a:cs typeface="Open Sans Hebrew" panose="00000500000000000000" pitchFamily="2" charset="-79"/>
              </a:rPr>
              <a:t>יום חמישי 28.4</a:t>
            </a:r>
          </a:p>
          <a:p>
            <a:pPr algn="ctr">
              <a:lnSpc>
                <a:spcPct val="310000"/>
              </a:lnSpc>
            </a:pPr>
            <a:r>
              <a:rPr lang="he-IL" sz="1600" dirty="0">
                <a:latin typeface="Open Sans Hebrew" panose="00000500000000000000" pitchFamily="2" charset="-79"/>
                <a:cs typeface="Open Sans Hebrew" panose="00000500000000000000" pitchFamily="2" charset="-79"/>
              </a:rPr>
              <a:t>יום שני 25.4</a:t>
            </a:r>
          </a:p>
          <a:p>
            <a:pPr algn="ctr">
              <a:lnSpc>
                <a:spcPct val="310000"/>
              </a:lnSpc>
            </a:pPr>
            <a:r>
              <a:rPr lang="he-IL" sz="1600" dirty="0">
                <a:latin typeface="Open Sans Hebrew" panose="00000500000000000000" pitchFamily="2" charset="-79"/>
                <a:cs typeface="Open Sans Hebrew" panose="00000500000000000000" pitchFamily="2" charset="-79"/>
              </a:rPr>
              <a:t>יום שבת 23.4</a:t>
            </a:r>
          </a:p>
          <a:p>
            <a:pPr algn="ctr">
              <a:lnSpc>
                <a:spcPct val="310000"/>
              </a:lnSpc>
            </a:pPr>
            <a:r>
              <a:rPr lang="he-IL" sz="1600" dirty="0">
                <a:latin typeface="Open Sans Hebrew" panose="00000500000000000000" pitchFamily="2" charset="-79"/>
                <a:cs typeface="Open Sans Hebrew" panose="00000500000000000000" pitchFamily="2" charset="-79"/>
              </a:rPr>
              <a:t>יום רביעי 27.4</a:t>
            </a:r>
          </a:p>
        </p:txBody>
      </p:sp>
    </p:spTree>
    <p:extLst>
      <p:ext uri="{BB962C8B-B14F-4D97-AF65-F5344CB8AC3E}">
        <p14:creationId xmlns:p14="http://schemas.microsoft.com/office/powerpoint/2010/main" val="3673118595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ערכת נושא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ערכת נושא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ערכת נושא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68</TotalTime>
  <Words>56</Words>
  <Application>Microsoft Office PowerPoint</Application>
  <PresentationFormat>מותאם אישית</PresentationFormat>
  <Paragraphs>20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Open Sans Hebrew</vt:lpstr>
      <vt:lpstr>ערכת נושא Office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הדר הראל</dc:creator>
  <cp:lastModifiedBy>הדר הראל</cp:lastModifiedBy>
  <cp:revision>5</cp:revision>
  <dcterms:created xsi:type="dcterms:W3CDTF">2022-05-09T13:13:53Z</dcterms:created>
  <dcterms:modified xsi:type="dcterms:W3CDTF">2022-05-12T15:19:56Z</dcterms:modified>
</cp:coreProperties>
</file>